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66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9A60-9939-4B55-86E1-93667C61C4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704E-71B5-42F9-8EA5-734222A7B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3772-E905-4F71-BBFD-CD2FD386541E}" type="datetime1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C017-74B3-4680-8CE4-969FF00090BD}" type="datetime1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F21-E642-4D68-BCB8-1FB802EDA6C6}" type="datetime1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A5E0-825B-4231-8B0D-2E3CC90C5C8E}" type="datetime1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E360-EFCF-417B-9EAB-53665356CC0D}" type="datetime1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D66-D351-435D-8229-0C7D2763B80C}" type="datetime1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2B40-7CFE-4C48-BC86-69A20691DEB2}" type="datetime1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630B-0F74-4C91-8BC1-7F41B56665FC}" type="datetime1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3F84-E003-4032-999E-AA7F28F9D20A}" type="datetime1">
              <a:rPr lang="en-US" smtClean="0"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3935-95A0-4326-9F29-4EECDE811273}" type="datetime1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08C3-E402-47CF-A35E-C9E199BA258E}" type="datetime1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886A2-FDAB-45C5-9096-0487F69EAEE5}" type="datetime1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ECF1-B83F-411C-9987-F72B7D5F8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381000"/>
            <a:ext cx="5905500" cy="8534400"/>
            <a:chOff x="106870500" y="104241600"/>
            <a:chExt cx="6727989" cy="11658600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107213400" y="104241600"/>
              <a:ext cx="5943600" cy="809897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Important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Book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About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Goods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and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200" b="0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itchFamily="66" charset="0"/>
                  <a:cs typeface="Arial" pitchFamily="34" charset="0"/>
                </a:rPr>
                <a:t>Services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3" name="Picture 5" descr="FIREFIGHTER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767656" y="112699800"/>
              <a:ext cx="1690145" cy="3200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 descr="chef_kid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56213" y="112699800"/>
              <a:ext cx="2042276" cy="316589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 descr="farmer_tract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026790" y="112699800"/>
              <a:ext cx="2642448" cy="2743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0" y="8534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App. F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 noGrp="1"/>
          </p:cNvGrpSpPr>
          <p:nvPr>
            <p:ph idx="1"/>
          </p:nvPr>
        </p:nvGrpSpPr>
        <p:grpSpPr bwMode="auto">
          <a:xfrm>
            <a:off x="304800" y="76200"/>
            <a:ext cx="6096000" cy="8915400"/>
            <a:chOff x="106870500" y="104241600"/>
            <a:chExt cx="6629400" cy="11658600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07036235" y="112512231"/>
              <a:ext cx="629793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inventors is that they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invent so many things!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goods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9" name="Picture 5" descr="s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138026">
              <a:off x="108813600" y="105384600"/>
              <a:ext cx="914248" cy="158648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108356400" y="104355900"/>
              <a:ext cx="4066222" cy="3074377"/>
            </a:xfrm>
            <a:prstGeom prst="cloudCallout">
              <a:avLst>
                <a:gd name="adj1" fmla="val -28546"/>
                <a:gd name="adj2" fmla="val 7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107699174" y="107629570"/>
              <a:ext cx="4690842" cy="4528038"/>
              <a:chOff x="107375103" y="107629570"/>
              <a:chExt cx="4690842" cy="4528038"/>
            </a:xfrm>
          </p:grpSpPr>
          <p:pic>
            <p:nvPicPr>
              <p:cNvPr id="11272" name="Picture 8" descr="science_Kid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9943997" y="107629570"/>
                <a:ext cx="2121948" cy="421387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273" name="Picture 9" descr="science_Ki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375103" y="107928508"/>
                <a:ext cx="2068830" cy="42291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1274" name="Picture 10" descr="ComputerColor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642400" y="104698800"/>
              <a:ext cx="1449705" cy="137172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275" name="Picture 11" descr="skateboardkid_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299500" y="106413300"/>
              <a:ext cx="1371600" cy="3292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276" name="Picture 12" descr="pencil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272700">
              <a:off x="110022767" y="105089833"/>
              <a:ext cx="344679" cy="9342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 noGrp="1"/>
          </p:cNvGrpSpPr>
          <p:nvPr>
            <p:ph idx="1"/>
          </p:nvPr>
        </p:nvGrpSpPr>
        <p:grpSpPr bwMode="auto">
          <a:xfrm>
            <a:off x="304800" y="76200"/>
            <a:ext cx="6096000" cy="8915400"/>
            <a:chOff x="106870500" y="104241600"/>
            <a:chExt cx="6629400" cy="11658600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07213400" y="112699800"/>
              <a:ext cx="594360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is that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you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 can do anything.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Will you provide 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goods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 or 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itchFamily="66" charset="0"/>
                  <a:cs typeface="Arial" pitchFamily="34" charset="0"/>
                </a:rPr>
                <a:t>services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?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93" name="Picture 5" descr="Writing_Susi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940191" y="104698801"/>
              <a:ext cx="3393973" cy="494439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2294" name="Picture 6" descr="Reading_Tommy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84839" y="108924969"/>
              <a:ext cx="3480435" cy="36179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228602"/>
            <a:ext cx="5905500" cy="8686800"/>
            <a:chOff x="106870500" y="104033411"/>
            <a:chExt cx="6629400" cy="11866789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106870500" y="104033411"/>
              <a:ext cx="6629400" cy="118667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07213400" y="112585500"/>
              <a:ext cx="594360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firefighters is that they put out fires.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a </a:t>
              </a:r>
              <a:r>
                <a:rPr kumimoji="0" lang="en-US" sz="3600" b="0" i="0" u="sng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itchFamily="66" charset="0"/>
                  <a:cs typeface="Arial" pitchFamily="34" charset="0"/>
                </a:rPr>
                <a:t>service</a:t>
              </a: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107298203" y="104736119"/>
              <a:ext cx="5816764" cy="7114811"/>
              <a:chOff x="107186237" y="104736119"/>
              <a:chExt cx="5816764" cy="7114811"/>
            </a:xfrm>
          </p:grpSpPr>
          <p:pic>
            <p:nvPicPr>
              <p:cNvPr id="3078" name="Picture 6" descr="FIREFIGHTER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9613700" y="104736119"/>
                <a:ext cx="3389301" cy="7086601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9" name="Picture 7" descr="FIREFIGHTER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186237" y="105270297"/>
                <a:ext cx="2494671" cy="6580633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228602"/>
            <a:ext cx="5905500" cy="8686800"/>
            <a:chOff x="106870500" y="104033411"/>
            <a:chExt cx="6629400" cy="11866789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106870500" y="104033411"/>
              <a:ext cx="6629400" cy="118667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07213400" y="112585500"/>
              <a:ext cx="594360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grocers is that they sell food.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</a:t>
              </a: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goods</a:t>
              </a: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1" name="Picture 5" descr="GROCE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784901" y="105041700"/>
              <a:ext cx="3277091" cy="7315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76200"/>
            <a:ext cx="5905500" cy="8915400"/>
            <a:chOff x="106870500" y="103825220"/>
            <a:chExt cx="6629400" cy="12179073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106870500" y="103825220"/>
              <a:ext cx="6629400" cy="121790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07213400" y="112585500"/>
              <a:ext cx="594360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police officers is that they keep us safe.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a </a:t>
              </a:r>
              <a:r>
                <a:rPr kumimoji="0" lang="en-US" sz="3600" b="0" i="0" u="sng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itchFamily="66" charset="0"/>
                  <a:cs typeface="Arial" pitchFamily="34" charset="0"/>
                </a:rPr>
                <a:t>service</a:t>
              </a: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107640366" y="104470200"/>
              <a:ext cx="5046897" cy="7772400"/>
              <a:chOff x="107491078" y="104470200"/>
              <a:chExt cx="5046897" cy="7772400"/>
            </a:xfrm>
          </p:grpSpPr>
          <p:pic>
            <p:nvPicPr>
              <p:cNvPr id="5126" name="Picture 6" descr="POLICE_OFFICER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491078" y="104470200"/>
                <a:ext cx="2496395" cy="77724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7" name="Picture 7" descr="POLICE_OFFICER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0070899" y="104563505"/>
                <a:ext cx="2467076" cy="765809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76200"/>
            <a:ext cx="5905500" cy="8915400"/>
            <a:chOff x="106870500" y="104241600"/>
            <a:chExt cx="6629400" cy="1165860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07298203" y="112113646"/>
              <a:ext cx="6172200" cy="2857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newspaper kids is that they provide our newspaper.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goods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9" name="Picture 5" descr="news_kid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285306" y="104698800"/>
              <a:ext cx="2871694" cy="5486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 descr="news_kids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956041" y="106732754"/>
              <a:ext cx="4176700" cy="5143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76200"/>
            <a:ext cx="5905500" cy="8915400"/>
            <a:chOff x="106870500" y="104241600"/>
            <a:chExt cx="6629400" cy="1165860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07213400" y="112585500"/>
              <a:ext cx="594360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doctors is that they keep us healthy.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a </a:t>
              </a:r>
              <a:r>
                <a:rPr kumimoji="0" lang="en-US" sz="3600" b="0" i="0" u="sng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itchFamily="66" charset="0"/>
                  <a:cs typeface="Arial" pitchFamily="34" charset="0"/>
                </a:rPr>
                <a:t>service</a:t>
              </a: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3" name="Picture 5" descr="DOCTOR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213400" y="104813100"/>
              <a:ext cx="3581716" cy="7315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7174" name="Picture 6" descr="DOCTOR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0756699" y="104698801"/>
              <a:ext cx="2272726" cy="7429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76200"/>
            <a:ext cx="5905500" cy="8915400"/>
            <a:chOff x="106870500" y="104241600"/>
            <a:chExt cx="6629400" cy="11658600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107212663" y="111615415"/>
              <a:ext cx="6172200" cy="2857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bakers is that they provide cookies and cakes.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goods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7" name="Picture 5" descr="chef_kid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383744" y="105636646"/>
              <a:ext cx="3297380" cy="55534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198" name="Picture 6" descr="chef_ki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719830" y="106533462"/>
              <a:ext cx="2651760" cy="441503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 noGrp="1"/>
          </p:cNvGrpSpPr>
          <p:nvPr>
            <p:ph idx="1"/>
          </p:nvPr>
        </p:nvGrpSpPr>
        <p:grpSpPr bwMode="auto">
          <a:xfrm>
            <a:off x="304799" y="76200"/>
            <a:ext cx="6324594" cy="8915400"/>
            <a:chOff x="106870500" y="104241600"/>
            <a:chExt cx="6836903" cy="11658600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107035233" y="112230877"/>
              <a:ext cx="667217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garbage collectors is that they get rid of trash.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a </a:t>
              </a:r>
              <a:r>
                <a:rPr kumimoji="0" lang="en-US" sz="3600" b="0" i="0" u="sng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itchFamily="66" charset="0"/>
                  <a:cs typeface="Arial" pitchFamily="34" charset="0"/>
                </a:rPr>
                <a:t>service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1" name="Picture 5" descr="garbagetruc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213400" y="104698801"/>
              <a:ext cx="4960620" cy="33527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9222" name="Picture 6" descr="garb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923475" y="106234523"/>
              <a:ext cx="3136487" cy="58293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 noGrp="1"/>
          </p:cNvGrpSpPr>
          <p:nvPr>
            <p:ph idx="1"/>
          </p:nvPr>
        </p:nvGrpSpPr>
        <p:grpSpPr bwMode="auto">
          <a:xfrm>
            <a:off x="304800" y="76200"/>
            <a:ext cx="6096000" cy="8915400"/>
            <a:chOff x="106870500" y="104241600"/>
            <a:chExt cx="6629400" cy="11658600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07450573" y="112611877"/>
              <a:ext cx="594360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 important thing about farmers is that they grow our food.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They provide 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goods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5" name="Picture 5" descr="farmer_bo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56300" y="104470200"/>
              <a:ext cx="3062203" cy="5943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46" name="Picture 6" descr="mrs_macDonal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070900" y="104470200"/>
              <a:ext cx="2268855" cy="5943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108242100" y="110642400"/>
              <a:ext cx="4000500" cy="1634247"/>
              <a:chOff x="106984800" y="110871000"/>
              <a:chExt cx="4000500" cy="1634247"/>
            </a:xfrm>
          </p:grpSpPr>
          <p:pic>
            <p:nvPicPr>
              <p:cNvPr id="10248" name="Picture 8" descr="gardening sample, carrot growi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984800" y="110871000"/>
                <a:ext cx="2057400" cy="163424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49" name="Picture 9" descr="gardening sample, carrot growi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8927900" y="110871000"/>
                <a:ext cx="2057400" cy="163424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180</Words>
  <Application>Microsoft Office PowerPoint</Application>
  <PresentationFormat>On-screen Show (4:3)</PresentationFormat>
  <Paragraphs>29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HTross</dc:creator>
  <cp:lastModifiedBy>HTross</cp:lastModifiedBy>
  <cp:revision>16</cp:revision>
  <dcterms:created xsi:type="dcterms:W3CDTF">2012-10-12T03:07:27Z</dcterms:created>
  <dcterms:modified xsi:type="dcterms:W3CDTF">2012-10-12T03:33:15Z</dcterms:modified>
</cp:coreProperties>
</file>